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07"/>
    <p:restoredTop sz="94653"/>
  </p:normalViewPr>
  <p:slideViewPr>
    <p:cSldViewPr snapToGrid="0">
      <p:cViewPr varScale="1">
        <p:scale>
          <a:sx n="109" d="100"/>
          <a:sy n="109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6F21EE-B1A8-DC48-B066-54E1DDDE2D7E}" type="datetimeFigureOut">
              <a:rPr lang="fr-FR" smtClean="0"/>
              <a:t>27/02/2024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5051A-8BBA-1D46-B4E5-C59E8AF6AD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111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26" descr="Une image contenant intérieur, ordinateur, télévision, texte&#10;&#10;Description générée automatiquement">
            <a:extLst>
              <a:ext uri="{FF2B5EF4-FFF2-40B4-BE49-F238E27FC236}">
                <a16:creationId xmlns:a16="http://schemas.microsoft.com/office/drawing/2014/main" id="{18D8B67F-7656-80CC-4315-D03805F1CB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</a:blip>
          <a:srcRect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566CA6F-3B02-C68E-87AA-6F9666C1ED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E4953B8-9482-9BA0-4512-5368529A5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7ED60A-2D04-932F-195D-70D28DC27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0B95C-531D-0D44-9B00-13F3586D1BCB}" type="datetime1">
              <a:rPr lang="fr-FR" smtClean="0"/>
              <a:t>27/02/2024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BE045C-1615-D84F-FE64-270C7B8CF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E42EC8-6357-F714-7EC3-2BFE25F5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648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7557A7-B931-F46B-1A5B-89C788E95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1CEF992-F4FA-DC63-E36C-36B677ACB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EB05FE-12B0-8B72-3D68-7F6A8388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1896A-9888-C246-8B1C-64EABF6537D9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7947A0B-A936-FD39-DE70-20BD7DF6B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12EC88-143C-4BE4-78AD-9FEF0D77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3679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9602125-8D04-AB11-30C2-7103CCE74F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3F14682-6F0D-9B03-744F-92F21664F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B02828-7E70-B06B-8D0B-BD150A1E2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76DE9-AE49-E149-847F-B9850B6B40E9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DD2EBB-A9F2-AC20-63F0-A4E0A945A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966879-AB0C-5315-A956-7AD1DDCC8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5405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24FBB8-BABC-EC2C-4F7A-8F933578E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42209F-BEEF-61DC-BF16-BDB7AF206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390800-2250-2354-DF5A-56F4BCECA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9437-5575-B346-886C-094CBC1A3029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DE4D49-EA80-A51B-4E1E-8D002076B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A9DA50-0CD4-3DF3-A802-4B44F05BF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8089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1BB4F-E43A-B33B-7C2D-556F8523E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ED34099-81F6-1CE4-17D0-B38252F95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35A5EC-48A7-C2ED-8844-75B08AE9B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288F-4C4C-C944-982A-A282B61EAE55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63BE8F-EA6E-2C54-E9E0-D7E3A353C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8A03C8-68BE-DD6E-C4D1-DEF8AF99E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420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6CBB15-7476-9CF1-67C4-23AE72B63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E2E1F7-7FAB-DE48-9A7E-E20B9ADEE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2078A76-9C19-1721-5CCA-E4259A721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B2AA6F4-828F-BF48-E2D2-80FBAD5F4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7750-DCBA-034A-AB51-D823720D2981}" type="datetime1">
              <a:rPr lang="fr-FR" smtClean="0"/>
              <a:t>27/02/2024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A1675E-4CDA-D35D-2C77-44761844E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5A74AD2-0F21-0EFD-BB45-5D891E46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4243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B2F5D3-7D0F-E539-9C33-892D6452C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675155A-8F1E-1325-5B4E-D1D3EA29A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1FEAD14-A2C4-6BFE-0D8C-C0C744991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C89A503-7102-2F1D-41CC-29BE407B9D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1451095-BD56-A0C5-74D3-AE05EE2711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D57B3C1-6786-80F2-388C-4257EFA61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5693E-12E8-384F-A46C-4B217836F46A}" type="datetime1">
              <a:rPr lang="fr-FR" smtClean="0"/>
              <a:t>27/02/2024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A22BC7B-AE38-1554-8F89-227BECC1F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13E2EA2-1524-77DE-CAAC-B544FA3E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361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BF04E-EA7D-F05F-A551-A0B6720A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5F4E43E-842D-EAA0-23FD-112088A83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A9BBE-D88E-FD43-8984-28B96C7B3B27}" type="datetime1">
              <a:rPr lang="fr-FR" smtClean="0"/>
              <a:t>27/02/2024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98D6A4-58DB-375A-1BA4-83372CC4B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358546-7AE4-10F4-E866-4967BBFA8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606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1144522-2171-0494-6E98-08B0A01E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6D028-CF1F-0E49-A728-2DA8673ED422}" type="datetime1">
              <a:rPr lang="fr-FR" smtClean="0"/>
              <a:t>27/02/2024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D95726A-18E5-B296-3B81-0D36CC015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57A7CA-0B28-8AC9-8907-5F9EDA44D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8302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A6259A-9EAB-7635-2C91-62010A37B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E4225E-EB0D-9695-BE95-234276567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76D10F7-2549-BDA9-8810-7308254F0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309D295-C3B1-36B3-8D54-E600E582B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56756-0899-3744-8C05-1DE12B755391}" type="datetime1">
              <a:rPr lang="fr-FR" smtClean="0"/>
              <a:t>27/02/2024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1B0F06-401D-49C4-A57A-129CA8B72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C027592-38A1-4E42-DCA6-3143D3D66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843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5D3A2B-0809-5C34-69FD-4F10D2EB2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426118A-89B4-F544-93E8-4EE860A9CE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BE9F69-D5D6-DAEF-CB70-154EE5A77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4622F66-359F-2AF1-982D-2D199FA55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DC0BC-7BBB-0D45-ADDB-31BF8807ECF6}" type="datetime1">
              <a:rPr lang="fr-FR" smtClean="0"/>
              <a:t>27/02/2024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8C84A15-4A15-8E5E-FFA6-0FA138303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93337F-CAAE-5C37-27ED-482C125A4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900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A67B210-60FD-366E-7777-E92777632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55D764-ED86-BA2D-0D69-7E942CB9F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F230AE-30E1-9E6E-8839-0037252C97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6DDDF-23E9-1F48-9B21-A781868D9A7E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5BEF39-1BFE-2E27-D23B-B25B6EA62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5F8730-AF8B-26E4-3EDB-77D337E29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  <p:pic>
        <p:nvPicPr>
          <p:cNvPr id="12" name="Image 11" descr="Une image contenant Bleu électrique, bleu, espace, étoile&#10;&#10;Description générée automatiquement">
            <a:extLst>
              <a:ext uri="{FF2B5EF4-FFF2-40B4-BE49-F238E27FC236}">
                <a16:creationId xmlns:a16="http://schemas.microsoft.com/office/drawing/2014/main" id="{967EACA0-CDCC-F370-CE3C-2E7D71C2219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3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82" y="0"/>
            <a:ext cx="12190917" cy="685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17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intérieur, ordinateur, télévision, texte&#10;&#10;Description générée automatiquement">
            <a:extLst>
              <a:ext uri="{FF2B5EF4-FFF2-40B4-BE49-F238E27FC236}">
                <a16:creationId xmlns:a16="http://schemas.microsoft.com/office/drawing/2014/main" id="{972601FD-2C9B-5CF7-6002-70C0386A3A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86" b="2391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2298044-601F-0A6E-8FF3-E6644FF8C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fr-FR" sz="5400" b="1" dirty="0">
                <a:solidFill>
                  <a:srgbClr val="FFFFFF"/>
                </a:solidFill>
              </a:rPr>
              <a:t>CONNECTIVITÉ DOMESTIQUE</a:t>
            </a:r>
            <a:br>
              <a:rPr lang="fr-FR" dirty="0">
                <a:solidFill>
                  <a:srgbClr val="FFFFFF"/>
                </a:solidFill>
              </a:rPr>
            </a:br>
            <a:r>
              <a:rPr lang="fr-FR" sz="3200" dirty="0">
                <a:solidFill>
                  <a:srgbClr val="FFFFFF"/>
                </a:solidFill>
              </a:rPr>
              <a:t>protocoles et solutions de l’IoT</a:t>
            </a:r>
            <a:endParaRPr lang="fr-FR" dirty="0">
              <a:solidFill>
                <a:srgbClr val="FFFFFF"/>
              </a:solidFill>
            </a:endParaRPr>
          </a:p>
        </p:txBody>
      </p:sp>
      <p:pic>
        <p:nvPicPr>
          <p:cNvPr id="13" name="Image 12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C21C9746-BB33-2F77-8D80-4DFED287F53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tretch>
            <a:fillRect/>
          </a:stretch>
        </p:blipFill>
        <p:spPr>
          <a:xfrm>
            <a:off x="155448" y="279154"/>
            <a:ext cx="2209800" cy="711200"/>
          </a:xfrm>
          <a:prstGeom prst="rect">
            <a:avLst/>
          </a:prstGeom>
        </p:spPr>
      </p:pic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89E7575B-E4D7-EAEE-CC43-09B04CF52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PALARIC Léo - LE ROUX Mathis - FIPASE 2024</a:t>
            </a:r>
          </a:p>
        </p:txBody>
      </p:sp>
      <p:sp>
        <p:nvSpPr>
          <p:cNvPr id="16" name="Espace réservé du numéro de diapositive 15">
            <a:extLst>
              <a:ext uri="{FF2B5EF4-FFF2-40B4-BE49-F238E27FC236}">
                <a16:creationId xmlns:a16="http://schemas.microsoft.com/office/drawing/2014/main" id="{634C50DB-4887-DE9D-FF54-3C5036A37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591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1D7D69-E70A-EBCB-D388-80A85BA3A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2AFA2D-178B-CC69-A077-1D509EB13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6063"/>
            <a:ext cx="10515600" cy="3304033"/>
          </a:xfrm>
        </p:spPr>
        <p:txBody>
          <a:bodyPr/>
          <a:lstStyle/>
          <a:p>
            <a:pPr marL="0" indent="0">
              <a:buNone/>
            </a:pPr>
            <a:r>
              <a:rPr lang="fr-FR" dirty="0" err="1"/>
              <a:t>I.Contextualisation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II.Protocole</a:t>
            </a:r>
            <a:r>
              <a:rPr lang="fr-FR" dirty="0"/>
              <a:t> MQTT</a:t>
            </a:r>
          </a:p>
          <a:p>
            <a:pPr marL="0" indent="0">
              <a:buNone/>
            </a:pPr>
            <a:r>
              <a:rPr lang="fr-FR" dirty="0" err="1"/>
              <a:t>III.Application</a:t>
            </a:r>
            <a:r>
              <a:rPr lang="fr-FR" dirty="0"/>
              <a:t> python</a:t>
            </a:r>
          </a:p>
          <a:p>
            <a:pPr marL="0" indent="0">
              <a:buNone/>
            </a:pPr>
            <a:r>
              <a:rPr lang="fr-FR" dirty="0" err="1"/>
              <a:t>IV.OpenHAB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V.Home</a:t>
            </a:r>
            <a:r>
              <a:rPr lang="fr-FR" dirty="0"/>
              <a:t> Assistant </a:t>
            </a:r>
          </a:p>
          <a:p>
            <a:pPr marL="0" indent="0">
              <a:buNone/>
            </a:pPr>
            <a:r>
              <a:rPr lang="fr-FR" dirty="0" err="1"/>
              <a:t>VI.Perspectives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3ABF719-6920-0023-449E-A5249C157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B2080B-BC06-E1FD-C48F-86E799A3E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796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bleu, Bleu électrique, Bleu cobalt, léger&#10;&#10;Description générée automatiquement">
            <a:extLst>
              <a:ext uri="{FF2B5EF4-FFF2-40B4-BE49-F238E27FC236}">
                <a16:creationId xmlns:a16="http://schemas.microsoft.com/office/drawing/2014/main" id="{443177D7-31E8-6701-99C2-07CA8518C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244" b="1375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125A590-8762-1965-7DD3-DAD86F98D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 b="1">
                <a:solidFill>
                  <a:srgbClr val="FFFFFF"/>
                </a:solidFill>
              </a:rPr>
              <a:t>CONTEXTUALISATION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D612F8-7F78-A839-E436-82F1FC6B0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solidFill>
                  <a:srgbClr val="FFFFFF"/>
                </a:solidFill>
              </a:rPr>
              <a:t>Intérêt commun dans l’IoT</a:t>
            </a:r>
          </a:p>
          <a:p>
            <a:pPr marL="0" indent="0"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F31B469-BAFA-D07C-BD8C-A3E7737E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>
                <a:solidFill>
                  <a:srgbClr val="FFFFFF"/>
                </a:solidFill>
              </a:rPr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679DC7E-F056-2278-8405-AE176E916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D00656D-E7FF-0641-8C94-D2126D1FCE24}" type="slidenum">
              <a:rPr lang="fr-FR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63759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65</Words>
  <Application>Microsoft Macintosh PowerPoint</Application>
  <PresentationFormat>Grand écran</PresentationFormat>
  <Paragraphs>16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Thème Office</vt:lpstr>
      <vt:lpstr>CONNECTIVITÉ DOMESTIQUE protocoles et solutions de l’IoT</vt:lpstr>
      <vt:lpstr>SOMMAIRE</vt:lpstr>
      <vt:lpstr>CONTEXTUALISATION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CONNECTIVITÉ DOMESTIQUE  les protocoles et solutions de l’IoT</dc:title>
  <dc:creator>Léo PALARIC (FIPASE_2024)</dc:creator>
  <cp:lastModifiedBy>Léo PALARIC (FIPASE_2024)</cp:lastModifiedBy>
  <cp:revision>11</cp:revision>
  <dcterms:created xsi:type="dcterms:W3CDTF">2024-02-27T05:37:41Z</dcterms:created>
  <dcterms:modified xsi:type="dcterms:W3CDTF">2024-02-27T08:22:17Z</dcterms:modified>
</cp:coreProperties>
</file>

<file path=docProps/thumbnail.jpeg>
</file>